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8594" autoAdjust="0"/>
    <p:restoredTop sz="94660"/>
  </p:normalViewPr>
  <p:slideViewPr>
    <p:cSldViewPr snapToGrid="0">
      <p:cViewPr>
        <p:scale>
          <a:sx n="75" d="100"/>
          <a:sy n="75" d="100"/>
        </p:scale>
        <p:origin x="2214" y="-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91BC6-8A54-4A16-8F03-628CB2EA059F}" type="datetimeFigureOut">
              <a:rPr lang="es-ES" smtClean="0"/>
              <a:t>03/05/2021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8F3B1-77CD-4C68-BE46-D8F4FEB42C2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7264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91BC6-8A54-4A16-8F03-628CB2EA059F}" type="datetimeFigureOut">
              <a:rPr lang="es-ES" smtClean="0"/>
              <a:t>03/05/2021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8F3B1-77CD-4C68-BE46-D8F4FEB42C2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12052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91BC6-8A54-4A16-8F03-628CB2EA059F}" type="datetimeFigureOut">
              <a:rPr lang="es-ES" smtClean="0"/>
              <a:t>03/05/2021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8F3B1-77CD-4C68-BE46-D8F4FEB42C2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93153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91BC6-8A54-4A16-8F03-628CB2EA059F}" type="datetimeFigureOut">
              <a:rPr lang="es-ES" smtClean="0"/>
              <a:t>03/05/2021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8F3B1-77CD-4C68-BE46-D8F4FEB42C2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6819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91BC6-8A54-4A16-8F03-628CB2EA059F}" type="datetimeFigureOut">
              <a:rPr lang="es-ES" smtClean="0"/>
              <a:t>03/05/2021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8F3B1-77CD-4C68-BE46-D8F4FEB42C2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8711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91BC6-8A54-4A16-8F03-628CB2EA059F}" type="datetimeFigureOut">
              <a:rPr lang="es-ES" smtClean="0"/>
              <a:t>03/05/2021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8F3B1-77CD-4C68-BE46-D8F4FEB42C2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0183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91BC6-8A54-4A16-8F03-628CB2EA059F}" type="datetimeFigureOut">
              <a:rPr lang="es-ES" smtClean="0"/>
              <a:t>03/05/2021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8F3B1-77CD-4C68-BE46-D8F4FEB42C2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67633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91BC6-8A54-4A16-8F03-628CB2EA059F}" type="datetimeFigureOut">
              <a:rPr lang="es-ES" smtClean="0"/>
              <a:t>03/05/2021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8F3B1-77CD-4C68-BE46-D8F4FEB42C2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8420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91BC6-8A54-4A16-8F03-628CB2EA059F}" type="datetimeFigureOut">
              <a:rPr lang="es-ES" smtClean="0"/>
              <a:t>03/05/2021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8F3B1-77CD-4C68-BE46-D8F4FEB42C2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7571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91BC6-8A54-4A16-8F03-628CB2EA059F}" type="datetimeFigureOut">
              <a:rPr lang="es-ES" smtClean="0"/>
              <a:t>03/05/2021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8F3B1-77CD-4C68-BE46-D8F4FEB42C2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7202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91BC6-8A54-4A16-8F03-628CB2EA059F}" type="datetimeFigureOut">
              <a:rPr lang="es-ES" smtClean="0"/>
              <a:t>03/05/2021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8F3B1-77CD-4C68-BE46-D8F4FEB42C2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0569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291BC6-8A54-4A16-8F03-628CB2EA059F}" type="datetimeFigureOut">
              <a:rPr lang="es-ES" smtClean="0"/>
              <a:t>03/05/2021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F8F3B1-77CD-4C68-BE46-D8F4FEB42C2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9306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microsoft.com/office/2007/relationships/hdphoto" Target="../media/hdphoto3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7.png"/><Relationship Id="rId5" Type="http://schemas.openxmlformats.org/officeDocument/2006/relationships/image" Target="../media/image3.png"/><Relationship Id="rId10" Type="http://schemas.openxmlformats.org/officeDocument/2006/relationships/image" Target="../media/image6.jpg"/><Relationship Id="rId4" Type="http://schemas.microsoft.com/office/2007/relationships/hdphoto" Target="../media/hdphoto1.wdp"/><Relationship Id="rId9" Type="http://schemas.openxmlformats.org/officeDocument/2006/relationships/hyperlink" Target="http://nicodetective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0 Imagen">
            <a:extLst>
              <a:ext uri="{FF2B5EF4-FFF2-40B4-BE49-F238E27FC236}">
                <a16:creationId xmlns:a16="http://schemas.microsoft.com/office/drawing/2014/main" id="{7A93CB88-EEDD-419B-A1DF-1BDBC2E07A45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109" y="5364315"/>
            <a:ext cx="1093499" cy="1475678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5A15140D-C5C3-4FCE-A926-7F3A1019AA33}"/>
              </a:ext>
            </a:extLst>
          </p:cNvPr>
          <p:cNvSpPr txBox="1"/>
          <p:nvPr/>
        </p:nvSpPr>
        <p:spPr>
          <a:xfrm>
            <a:off x="1444285" y="93581"/>
            <a:ext cx="37994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solidFill>
                  <a:srgbClr val="FF0000"/>
                </a:solidFill>
                <a:latin typeface="Comic Sans MS" panose="030F0702030302020204" pitchFamily="66" charset="0"/>
              </a:rPr>
              <a:t>Ayuda a Nico a resolver sus casos</a:t>
            </a:r>
          </a:p>
        </p:txBody>
      </p:sp>
      <p:pic>
        <p:nvPicPr>
          <p:cNvPr id="1026" name="Picture 2" descr="Resultado de imagen de imágenes cluedo junior">
            <a:extLst>
              <a:ext uri="{FF2B5EF4-FFF2-40B4-BE49-F238E27FC236}">
                <a16:creationId xmlns:a16="http://schemas.microsoft.com/office/drawing/2014/main" id="{FAE410C5-45EF-4813-9BBF-5AE4035DF8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1777"/>
          <a:stretch/>
        </p:blipFill>
        <p:spPr bwMode="auto">
          <a:xfrm>
            <a:off x="1593942" y="879197"/>
            <a:ext cx="1372220" cy="743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A72A2FD2-FD2B-454B-A91B-FA40331E57F6}"/>
              </a:ext>
            </a:extLst>
          </p:cNvPr>
          <p:cNvSpPr txBox="1"/>
          <p:nvPr/>
        </p:nvSpPr>
        <p:spPr>
          <a:xfrm>
            <a:off x="213927" y="963006"/>
            <a:ext cx="15792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solidFill>
                  <a:srgbClr val="FF0000"/>
                </a:solidFill>
                <a:highlight>
                  <a:srgbClr val="FFFF00"/>
                </a:highlight>
                <a:latin typeface="Book Antiqua" panose="02040602050305030304" pitchFamily="18" charset="0"/>
              </a:rPr>
              <a:t>CLUEDO: </a:t>
            </a:r>
          </a:p>
          <a:p>
            <a:r>
              <a:rPr lang="es-ES" sz="1200" b="1" dirty="0">
                <a:solidFill>
                  <a:srgbClr val="FF0000"/>
                </a:solidFill>
                <a:highlight>
                  <a:srgbClr val="FFFF00"/>
                </a:highlight>
                <a:latin typeface="Book Antiqua" panose="02040602050305030304" pitchFamily="18" charset="0"/>
              </a:rPr>
              <a:t>El caso de la tarta desaparecida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01D36B2-3C49-45AA-8167-E5645F19EC79}"/>
              </a:ext>
            </a:extLst>
          </p:cNvPr>
          <p:cNvSpPr txBox="1"/>
          <p:nvPr/>
        </p:nvSpPr>
        <p:spPr>
          <a:xfrm>
            <a:off x="305368" y="4626002"/>
            <a:ext cx="2885726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900" dirty="0">
                <a:latin typeface="Comic Sans MS" panose="030F0702030302020204" pitchFamily="66" charset="0"/>
              </a:rPr>
              <a:t>Busca en la sopa de letras lo siguiente:</a:t>
            </a:r>
          </a:p>
          <a:p>
            <a:r>
              <a:rPr lang="es-ES" sz="900" dirty="0">
                <a:latin typeface="Comic Sans MS" panose="030F0702030302020204" pitchFamily="66" charset="0"/>
              </a:rPr>
              <a:t>¿Quién se ha comido la tarta? ¿En qué habitación?</a:t>
            </a:r>
          </a:p>
          <a:p>
            <a:r>
              <a:rPr lang="es-ES" sz="900" dirty="0">
                <a:latin typeface="Comic Sans MS" panose="030F0702030302020204" pitchFamily="66" charset="0"/>
              </a:rPr>
              <a:t>¿A qué hora? ¿Qué bebida bebió?</a:t>
            </a: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F37E9017-CE14-421B-8DC6-6CE2B472AD47}"/>
              </a:ext>
            </a:extLst>
          </p:cNvPr>
          <p:cNvCxnSpPr/>
          <p:nvPr/>
        </p:nvCxnSpPr>
        <p:spPr>
          <a:xfrm>
            <a:off x="0" y="537765"/>
            <a:ext cx="6858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agen 15">
            <a:extLst>
              <a:ext uri="{FF2B5EF4-FFF2-40B4-BE49-F238E27FC236}">
                <a16:creationId xmlns:a16="http://schemas.microsoft.com/office/drawing/2014/main" id="{C7EBABAC-7DEF-47FB-9CAD-5AED4EA7580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014" t="9834" r="42486" b="21984"/>
          <a:stretch/>
        </p:blipFill>
        <p:spPr>
          <a:xfrm>
            <a:off x="235154" y="1658887"/>
            <a:ext cx="2952265" cy="293948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8ED4CCC-5176-4E43-8442-376A8BB274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4535" y="6059551"/>
            <a:ext cx="2830641" cy="2476019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B520E9D8-1CBF-43A6-A14C-F0EF4A856B31}"/>
              </a:ext>
            </a:extLst>
          </p:cNvPr>
          <p:cNvSpPr txBox="1"/>
          <p:nvPr/>
        </p:nvSpPr>
        <p:spPr>
          <a:xfrm rot="10800000" flipV="1">
            <a:off x="3560095" y="8566426"/>
            <a:ext cx="315465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>
                <a:latin typeface="Comic Sans MS" panose="030F0702030302020204" pitchFamily="66" charset="0"/>
              </a:rPr>
              <a:t>Ayuda a Nico a encontrar las minas escondidas en el arenero de su colegio. Cada número te indica las minas que hay en los recuadros que la rodean.</a:t>
            </a:r>
          </a:p>
        </p:txBody>
      </p:sp>
      <p:pic>
        <p:nvPicPr>
          <p:cNvPr id="9" name="Imagen 8" descr="Calendario, Pizarra&#10;&#10;Descripción generada automáticamente">
            <a:extLst>
              <a:ext uri="{FF2B5EF4-FFF2-40B4-BE49-F238E27FC236}">
                <a16:creationId xmlns:a16="http://schemas.microsoft.com/office/drawing/2014/main" id="{7C40693C-17A9-4B79-BC4E-85991CF4FC9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3975" y="5338189"/>
            <a:ext cx="495953" cy="548370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E056CB41-3C1E-4D91-BE7B-339B50CF4FA5}"/>
              </a:ext>
            </a:extLst>
          </p:cNvPr>
          <p:cNvSpPr txBox="1"/>
          <p:nvPr/>
        </p:nvSpPr>
        <p:spPr>
          <a:xfrm>
            <a:off x="3574462" y="5376895"/>
            <a:ext cx="19460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solidFill>
                  <a:srgbClr val="FF0000"/>
                </a:solidFill>
                <a:highlight>
                  <a:srgbClr val="FFFF00"/>
                </a:highlight>
                <a:latin typeface="Book Antiqua" panose="02040602050305030304" pitchFamily="18" charset="0"/>
              </a:rPr>
              <a:t>BUSCAMINAS:</a:t>
            </a:r>
          </a:p>
          <a:p>
            <a:r>
              <a:rPr lang="es-ES" sz="1200" b="1" dirty="0">
                <a:solidFill>
                  <a:srgbClr val="FF0000"/>
                </a:solidFill>
                <a:highlight>
                  <a:srgbClr val="FFFF00"/>
                </a:highlight>
                <a:latin typeface="Book Antiqua" panose="02040602050305030304" pitchFamily="18" charset="0"/>
              </a:rPr>
              <a:t>¿Dónde están las minas?</a:t>
            </a:r>
          </a:p>
        </p:txBody>
      </p:sp>
      <p:sp>
        <p:nvSpPr>
          <p:cNvPr id="23" name="Rectangle 5">
            <a:extLst>
              <a:ext uri="{FF2B5EF4-FFF2-40B4-BE49-F238E27FC236}">
                <a16:creationId xmlns:a16="http://schemas.microsoft.com/office/drawing/2014/main" id="{61A1B65F-8815-4187-8961-706FBA5359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2586" y="548901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24" name="Rectangle 6">
            <a:extLst>
              <a:ext uri="{FF2B5EF4-FFF2-40B4-BE49-F238E27FC236}">
                <a16:creationId xmlns:a16="http://schemas.microsoft.com/office/drawing/2014/main" id="{8A68BB5E-5011-4094-AD0F-66B5A2C829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2586" y="594621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F29FEFC9-783A-45D9-A10F-83F94B7208AC}"/>
              </a:ext>
            </a:extLst>
          </p:cNvPr>
          <p:cNvSpPr txBox="1"/>
          <p:nvPr/>
        </p:nvSpPr>
        <p:spPr>
          <a:xfrm rot="10800000" flipV="1">
            <a:off x="213926" y="9364561"/>
            <a:ext cx="66440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Comic Sans MS" panose="030F0702030302020204" pitchFamily="66" charset="0"/>
              </a:rPr>
              <a:t>Más actividades gratuitas para jugar o descargar en  </a:t>
            </a:r>
            <a:r>
              <a:rPr lang="es-ES" sz="1600" i="1" dirty="0">
                <a:solidFill>
                  <a:srgbClr val="0070C0"/>
                </a:solidFill>
                <a:highlight>
                  <a:srgbClr val="FFFF00"/>
                </a:highlight>
                <a:latin typeface="Comic Sans MS" panose="030F0702030302020204" pitchFamily="66" charset="0"/>
                <a:hlinkClick r:id="rId9"/>
              </a:rPr>
              <a:t>nicodetective.com</a:t>
            </a:r>
            <a:endParaRPr lang="es-ES" sz="1600" i="1" dirty="0">
              <a:solidFill>
                <a:srgbClr val="0070C0"/>
              </a:solidFill>
              <a:highlight>
                <a:srgbClr val="FFFF00"/>
              </a:highlight>
              <a:latin typeface="Comic Sans MS" panose="030F0702030302020204" pitchFamily="66" charset="0"/>
            </a:endParaRPr>
          </a:p>
        </p:txBody>
      </p:sp>
      <p:cxnSp>
        <p:nvCxnSpPr>
          <p:cNvPr id="33" name="Conector recto 32">
            <a:extLst>
              <a:ext uri="{FF2B5EF4-FFF2-40B4-BE49-F238E27FC236}">
                <a16:creationId xmlns:a16="http://schemas.microsoft.com/office/drawing/2014/main" id="{01B562E7-0DDA-4402-B27B-7A693156C5EC}"/>
              </a:ext>
            </a:extLst>
          </p:cNvPr>
          <p:cNvCxnSpPr/>
          <p:nvPr/>
        </p:nvCxnSpPr>
        <p:spPr>
          <a:xfrm>
            <a:off x="0" y="5206084"/>
            <a:ext cx="6858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CuadroTexto 35">
            <a:extLst>
              <a:ext uri="{FF2B5EF4-FFF2-40B4-BE49-F238E27FC236}">
                <a16:creationId xmlns:a16="http://schemas.microsoft.com/office/drawing/2014/main" id="{62558139-117A-4B69-9E0E-6359B3B247F0}"/>
              </a:ext>
            </a:extLst>
          </p:cNvPr>
          <p:cNvSpPr txBox="1"/>
          <p:nvPr/>
        </p:nvSpPr>
        <p:spPr>
          <a:xfrm>
            <a:off x="252353" y="6931442"/>
            <a:ext cx="2908839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900">
                <a:latin typeface="Comic Sans MS" panose="030F0702030302020204" pitchFamily="66" charset="0"/>
              </a:defRPr>
            </a:lvl1pPr>
          </a:lstStyle>
          <a:p>
            <a:r>
              <a:rPr lang="es-ES" dirty="0"/>
              <a:t>Nico está interrogando a sus amigos para saber quién le ha roto los pantalones a Jaime y esto es lo que le contestan sus amigos: </a:t>
            </a:r>
          </a:p>
          <a:p>
            <a:endParaRPr lang="es-ES" dirty="0"/>
          </a:p>
          <a:p>
            <a:r>
              <a:rPr lang="es-ES" dirty="0"/>
              <a:t>Dani: Andrea lo hizo.</a:t>
            </a:r>
          </a:p>
          <a:p>
            <a:r>
              <a:rPr lang="es-ES" dirty="0"/>
              <a:t>Andrea: Guille lo hizo.</a:t>
            </a:r>
          </a:p>
          <a:p>
            <a:r>
              <a:rPr lang="es-ES" dirty="0"/>
              <a:t>Martina: Yo no lo hice.</a:t>
            </a:r>
          </a:p>
          <a:p>
            <a:r>
              <a:rPr lang="es-ES" dirty="0"/>
              <a:t>Guille: Andrea mintió cuando dijo que lo hice.</a:t>
            </a:r>
          </a:p>
          <a:p>
            <a:r>
              <a:rPr lang="es-ES" dirty="0"/>
              <a:t> </a:t>
            </a:r>
          </a:p>
          <a:p>
            <a:r>
              <a:rPr lang="es-ES" dirty="0"/>
              <a:t>Si solo una de estas afirmaciones fuera cierta, ¿quién de los amigos de Nico sería el culpable?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2690E62C-5876-4862-91A9-3F55D50EEC6F}"/>
              </a:ext>
            </a:extLst>
          </p:cNvPr>
          <p:cNvSpPr txBox="1"/>
          <p:nvPr/>
        </p:nvSpPr>
        <p:spPr>
          <a:xfrm>
            <a:off x="200101" y="5368318"/>
            <a:ext cx="19460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solidFill>
                  <a:srgbClr val="FF0000"/>
                </a:solidFill>
                <a:highlight>
                  <a:srgbClr val="FFFF00"/>
                </a:highlight>
                <a:latin typeface="Book Antiqua" panose="02040602050305030304" pitchFamily="18" charset="0"/>
              </a:rPr>
              <a:t>EL CASO DE LOS PANTALONES ROTOS</a:t>
            </a:r>
          </a:p>
        </p:txBody>
      </p:sp>
      <p:pic>
        <p:nvPicPr>
          <p:cNvPr id="39" name="0 Imagen">
            <a:extLst>
              <a:ext uri="{FF2B5EF4-FFF2-40B4-BE49-F238E27FC236}">
                <a16:creationId xmlns:a16="http://schemas.microsoft.com/office/drawing/2014/main" id="{034ECBEE-44F1-460D-9987-85981474777D}"/>
              </a:ext>
            </a:extLst>
          </p:cNvPr>
          <p:cNvPicPr/>
          <p:nvPr/>
        </p:nvPicPr>
        <p:blipFill>
          <a:blip r:embed="rId10">
            <a:alphaModFix/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1629" y="2592633"/>
            <a:ext cx="1373221" cy="1210418"/>
          </a:xfrm>
          <a:prstGeom prst="rect">
            <a:avLst/>
          </a:prstGeom>
        </p:spPr>
      </p:pic>
      <p:sp>
        <p:nvSpPr>
          <p:cNvPr id="40" name="CuadroTexto 39">
            <a:extLst>
              <a:ext uri="{FF2B5EF4-FFF2-40B4-BE49-F238E27FC236}">
                <a16:creationId xmlns:a16="http://schemas.microsoft.com/office/drawing/2014/main" id="{F0E320B4-0FF6-48CA-9554-49BF22C8F753}"/>
              </a:ext>
            </a:extLst>
          </p:cNvPr>
          <p:cNvSpPr txBox="1"/>
          <p:nvPr/>
        </p:nvSpPr>
        <p:spPr>
          <a:xfrm rot="10800000" flipV="1">
            <a:off x="3620437" y="4514241"/>
            <a:ext cx="26994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>
                <a:latin typeface="Comic Sans MS" panose="030F0702030302020204" pitchFamily="66" charset="0"/>
              </a:rPr>
              <a:t>Ayuda a Nico a unir los 9 puntos del dibujo con sólo 4 líneas rectas unidas unas con otras.</a:t>
            </a:r>
          </a:p>
        </p:txBody>
      </p:sp>
      <p:cxnSp>
        <p:nvCxnSpPr>
          <p:cNvPr id="41" name="Conector recto 40">
            <a:extLst>
              <a:ext uri="{FF2B5EF4-FFF2-40B4-BE49-F238E27FC236}">
                <a16:creationId xmlns:a16="http://schemas.microsoft.com/office/drawing/2014/main" id="{8CB7974B-4E03-41EF-B5D6-F1F9D340FBC6}"/>
              </a:ext>
            </a:extLst>
          </p:cNvPr>
          <p:cNvCxnSpPr/>
          <p:nvPr/>
        </p:nvCxnSpPr>
        <p:spPr>
          <a:xfrm>
            <a:off x="14832" y="9219409"/>
            <a:ext cx="6858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0 Imagen">
            <a:extLst>
              <a:ext uri="{FF2B5EF4-FFF2-40B4-BE49-F238E27FC236}">
                <a16:creationId xmlns:a16="http://schemas.microsoft.com/office/drawing/2014/main" id="{49B44CCF-4380-4FED-B290-A8908CE92574}"/>
              </a:ext>
            </a:extLst>
          </p:cNvPr>
          <p:cNvPicPr/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439" t="15179" r="27543" b="22825"/>
          <a:stretch/>
        </p:blipFill>
        <p:spPr>
          <a:xfrm>
            <a:off x="5501043" y="890617"/>
            <a:ext cx="1221716" cy="2058132"/>
          </a:xfrm>
          <a:prstGeom prst="rect">
            <a:avLst/>
          </a:prstGeom>
        </p:spPr>
      </p:pic>
      <p:sp>
        <p:nvSpPr>
          <p:cNvPr id="43" name="CuadroTexto 42">
            <a:extLst>
              <a:ext uri="{FF2B5EF4-FFF2-40B4-BE49-F238E27FC236}">
                <a16:creationId xmlns:a16="http://schemas.microsoft.com/office/drawing/2014/main" id="{FF959724-ABB2-4404-A139-E6ABF1CC0C67}"/>
              </a:ext>
            </a:extLst>
          </p:cNvPr>
          <p:cNvSpPr txBox="1"/>
          <p:nvPr/>
        </p:nvSpPr>
        <p:spPr>
          <a:xfrm>
            <a:off x="3643997" y="1088434"/>
            <a:ext cx="19460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solidFill>
                  <a:srgbClr val="FF0000"/>
                </a:solidFill>
                <a:highlight>
                  <a:srgbClr val="FFFF00"/>
                </a:highlight>
                <a:latin typeface="Book Antiqua" panose="02040602050305030304" pitchFamily="18" charset="0"/>
              </a:rPr>
              <a:t>UNE LOS 9 PUNTOS</a:t>
            </a:r>
          </a:p>
        </p:txBody>
      </p:sp>
      <p:cxnSp>
        <p:nvCxnSpPr>
          <p:cNvPr id="44" name="Conector recto 43">
            <a:extLst>
              <a:ext uri="{FF2B5EF4-FFF2-40B4-BE49-F238E27FC236}">
                <a16:creationId xmlns:a16="http://schemas.microsoft.com/office/drawing/2014/main" id="{8971ADFC-19DD-44FE-9104-DE38C9A9A531}"/>
              </a:ext>
            </a:extLst>
          </p:cNvPr>
          <p:cNvCxnSpPr>
            <a:cxnSpLocks/>
          </p:cNvCxnSpPr>
          <p:nvPr/>
        </p:nvCxnSpPr>
        <p:spPr>
          <a:xfrm flipV="1">
            <a:off x="3344004" y="879197"/>
            <a:ext cx="0" cy="83402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26">
            <a:extLst>
              <a:ext uri="{FF2B5EF4-FFF2-40B4-BE49-F238E27FC236}">
                <a16:creationId xmlns:a16="http://schemas.microsoft.com/office/drawing/2014/main" id="{13C1AD7F-ED7E-4A6D-BBFD-F5CAD5F092A2}"/>
              </a:ext>
            </a:extLst>
          </p:cNvPr>
          <p:cNvCxnSpPr/>
          <p:nvPr/>
        </p:nvCxnSpPr>
        <p:spPr>
          <a:xfrm>
            <a:off x="0" y="879197"/>
            <a:ext cx="6858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uadroTexto 28">
            <a:extLst>
              <a:ext uri="{FF2B5EF4-FFF2-40B4-BE49-F238E27FC236}">
                <a16:creationId xmlns:a16="http://schemas.microsoft.com/office/drawing/2014/main" id="{6A4C5BB6-0D37-4015-A410-DDA0A4D56D2A}"/>
              </a:ext>
            </a:extLst>
          </p:cNvPr>
          <p:cNvSpPr txBox="1"/>
          <p:nvPr/>
        </p:nvSpPr>
        <p:spPr>
          <a:xfrm rot="10800000" flipV="1">
            <a:off x="0" y="608454"/>
            <a:ext cx="246397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b="1" dirty="0">
                <a:latin typeface="Comic Sans MS" panose="030F0702030302020204" pitchFamily="66" charset="0"/>
              </a:rPr>
              <a:t>Nombre y apellidos del participante:</a:t>
            </a:r>
          </a:p>
        </p:txBody>
      </p:sp>
    </p:spTree>
    <p:extLst>
      <p:ext uri="{BB962C8B-B14F-4D97-AF65-F5344CB8AC3E}">
        <p14:creationId xmlns:p14="http://schemas.microsoft.com/office/powerpoint/2010/main" val="35291906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189</TotalTime>
  <Words>208</Words>
  <Application>Microsoft Office PowerPoint</Application>
  <PresentationFormat>A4 (210 x 297 mm)</PresentationFormat>
  <Paragraphs>22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Book Antiqua</vt:lpstr>
      <vt:lpstr>Calibri</vt:lpstr>
      <vt:lpstr>Calibri Light</vt:lpstr>
      <vt:lpstr>Comic Sans MS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Virgilio Postigo Cubo</dc:creator>
  <cp:lastModifiedBy>Virgilio Postigo Cubo</cp:lastModifiedBy>
  <cp:revision>23</cp:revision>
  <dcterms:created xsi:type="dcterms:W3CDTF">2021-04-10T14:10:04Z</dcterms:created>
  <dcterms:modified xsi:type="dcterms:W3CDTF">2021-05-03T13:32:57Z</dcterms:modified>
</cp:coreProperties>
</file>